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2" r:id="rId2"/>
    <p:sldId id="274" r:id="rId3"/>
    <p:sldId id="300" r:id="rId4"/>
    <p:sldId id="297" r:id="rId5"/>
    <p:sldId id="299" r:id="rId6"/>
    <p:sldId id="294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additifs /  multiplicatifs.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636B3DB-170B-465B-AEF9-61EE6DDD32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" b="14885"/>
          <a:stretch/>
        </p:blipFill>
        <p:spPr>
          <a:xfrm>
            <a:off x="5498177" y="4287289"/>
            <a:ext cx="3645823" cy="25707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29541" y="1491515"/>
            <a:ext cx="7490460" cy="4802605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42257" y="2431203"/>
            <a:ext cx="6130983" cy="238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la vitrine, il y a 90 macarons.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vendeuse veut les ranger en boites de 10.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boites peut-elle faire 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parts que je peux faire.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2423439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90 macarons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079050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448420" y="4203154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… x 10 = 90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3435206" y="4213600"/>
            <a:ext cx="45686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Elle peut faire 9 boites.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DEF6E7-00FF-68C2-D8FD-FCE8C61B9DF4}"/>
              </a:ext>
            </a:extLst>
          </p:cNvPr>
          <p:cNvSpPr/>
          <p:nvPr/>
        </p:nvSpPr>
        <p:spPr>
          <a:xfrm>
            <a:off x="7513041" y="3087710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97632C-5675-8F14-3FF2-712CF7EC0973}"/>
              </a:ext>
            </a:extLst>
          </p:cNvPr>
          <p:cNvSpPr/>
          <p:nvPr/>
        </p:nvSpPr>
        <p:spPr>
          <a:xfrm>
            <a:off x="6667081" y="3103714"/>
            <a:ext cx="739419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96E28088-EBF3-AB19-CF85-62A1486E3806}"/>
              </a:ext>
            </a:extLst>
          </p:cNvPr>
          <p:cNvSpPr/>
          <p:nvPr/>
        </p:nvSpPr>
        <p:spPr>
          <a:xfrm rot="5400000">
            <a:off x="6901897" y="2719554"/>
            <a:ext cx="269223" cy="2155338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4E7EC1-11AD-FEBE-DD22-D98CB324AF21}"/>
              </a:ext>
            </a:extLst>
          </p:cNvPr>
          <p:cNvSpPr/>
          <p:nvPr/>
        </p:nvSpPr>
        <p:spPr>
          <a:xfrm>
            <a:off x="6003689" y="3902231"/>
            <a:ext cx="2110489" cy="33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13" grpId="0" animBg="1"/>
      <p:bldP spid="14" grpId="0"/>
      <p:bldP spid="15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4FA8-4ADC-8298-19B0-87D4E5932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512C4-BE84-6665-03C9-FEA7C63F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BE60E1-ACDC-9EE2-371C-791E6D19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72" y="3429000"/>
            <a:ext cx="4078207" cy="4078207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69AAE481-E350-9E15-E0EE-8EB73301EC99}"/>
              </a:ext>
            </a:extLst>
          </p:cNvPr>
          <p:cNvSpPr/>
          <p:nvPr/>
        </p:nvSpPr>
        <p:spPr>
          <a:xfrm>
            <a:off x="194053" y="1508932"/>
            <a:ext cx="8047333" cy="48461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3D6E749-95DA-5117-8ED1-71370B550E4A}"/>
              </a:ext>
            </a:extLst>
          </p:cNvPr>
          <p:cNvSpPr txBox="1"/>
          <p:nvPr/>
        </p:nvSpPr>
        <p:spPr>
          <a:xfrm>
            <a:off x="472354" y="2612599"/>
            <a:ext cx="7490730" cy="194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pâtissier a préparé 105 cookies. Il a déjà cuit 33 cookies.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cookies reste-t-il à cuire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7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5DFC-966D-0DEF-1833-D583100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C4350C-F455-C632-0629-DFB91DAD6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46F87C9-CA24-BB12-0387-5B40962ED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F524B20-03EC-D566-6CDC-ECE2E69C4DE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0A7F4CF-4156-9549-A8AB-86F2915C768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FF8CA30-F3D1-6E84-E61E-861E07669FAC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EEE6BCC-C94D-79C5-D2EC-9E5C9B324E7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95FD58F-8A21-8783-3DEC-DC16F6BD5039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une partie des cookies.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2E4F5A-B919-73B0-BAC3-435C50FFEF56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72 cookies à cuire.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B3366EF-6438-E1FA-8F90-A44A31286A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D3D4C6C-9F75-BDA0-B542-174FA1BCA4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25DB458-2896-AFEA-A907-FA97CB4FCBB6}"/>
              </a:ext>
            </a:extLst>
          </p:cNvPr>
          <p:cNvSpPr txBox="1"/>
          <p:nvPr/>
        </p:nvSpPr>
        <p:spPr>
          <a:xfrm>
            <a:off x="3508499" y="421360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105 – 33 = 72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AEEC6C0-E315-EA55-D23B-95651CE87C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FB1F509-0104-0D8B-5D96-9609FF9DB803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214CD3E-6F30-57F8-5D50-4E25D8BC4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3A425-19DE-9EEC-215F-1E1C3C879C53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105 cookies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E0AFF7-84E0-71FB-B760-D3258DF8B9FB}"/>
              </a:ext>
            </a:extLst>
          </p:cNvPr>
          <p:cNvSpPr/>
          <p:nvPr/>
        </p:nvSpPr>
        <p:spPr>
          <a:xfrm>
            <a:off x="7477737" y="3049056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3E0C60-87D3-1ABC-8111-ADF0FFBC3EAC}"/>
              </a:ext>
            </a:extLst>
          </p:cNvPr>
          <p:cNvSpPr/>
          <p:nvPr/>
        </p:nvSpPr>
        <p:spPr>
          <a:xfrm>
            <a:off x="6102077" y="3049057"/>
            <a:ext cx="1375659" cy="431754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33 cuits</a:t>
            </a:r>
          </a:p>
        </p:txBody>
      </p:sp>
    </p:spTree>
    <p:extLst>
      <p:ext uri="{BB962C8B-B14F-4D97-AF65-F5344CB8AC3E}">
        <p14:creationId xmlns:p14="http://schemas.microsoft.com/office/powerpoint/2010/main" val="7260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3" grpId="0" animBg="1"/>
      <p:bldP spid="14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8EC660D-883B-AA8C-5BA5-75CA9D8A4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92" y="2357647"/>
            <a:ext cx="3000235" cy="45003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92468" y="1387012"/>
            <a:ext cx="8047333" cy="47318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8390" y="1928578"/>
            <a:ext cx="7135488" cy="3132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a 104 kilos de tomates: 47 kilos de tomates jaunes et le reste sont des tomates rouges. 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kilos de tomates </a:t>
            </a: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rouges y a-t-il </a:t>
            </a: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9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une partie des tomates.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a 57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kilos de tomates rouges.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A4FD2-3145-E976-CF23-913A2D27005D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104 kilos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DCDA2B-B8F2-4C03-B5BB-7019AE3DE120}"/>
              </a:ext>
            </a:extLst>
          </p:cNvPr>
          <p:cNvSpPr/>
          <p:nvPr/>
        </p:nvSpPr>
        <p:spPr>
          <a:xfrm>
            <a:off x="7477737" y="3049056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E6C69F-7EE4-08A2-37EF-1A41B178EDF7}"/>
              </a:ext>
            </a:extLst>
          </p:cNvPr>
          <p:cNvSpPr/>
          <p:nvPr/>
        </p:nvSpPr>
        <p:spPr>
          <a:xfrm>
            <a:off x="6102077" y="3049057"/>
            <a:ext cx="1375659" cy="4317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37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582F7F-2C3F-4383-D0B7-BEAFB3DE4716}"/>
              </a:ext>
            </a:extLst>
          </p:cNvPr>
          <p:cNvSpPr txBox="1"/>
          <p:nvPr/>
        </p:nvSpPr>
        <p:spPr>
          <a:xfrm>
            <a:off x="3508499" y="421360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104 – 47 = 57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5" grpId="0" animBg="1"/>
      <p:bldP spid="13" grpId="0" animBg="1"/>
      <p:bldP spid="14" grpId="0" animBg="1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235</Words>
  <Application>Microsoft Office PowerPoint</Application>
  <PresentationFormat>Affichage à l'écran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 :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100</cp:revision>
  <dcterms:created xsi:type="dcterms:W3CDTF">2023-02-07T14:55:57Z</dcterms:created>
  <dcterms:modified xsi:type="dcterms:W3CDTF">2025-10-22T06:52:53Z</dcterms:modified>
</cp:coreProperties>
</file>